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handoutMasterIdLst>
    <p:handoutMasterId r:id="rId2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1" r:id="rId16"/>
    <p:sldId id="270" r:id="rId17"/>
    <p:sldId id="274" r:id="rId18"/>
    <p:sldId id="275" r:id="rId19"/>
    <p:sldId id="276" r:id="rId20"/>
    <p:sldId id="280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39D39-2563-455D-9898-5FD61B9FBD96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4248-2B43-4DFE-9164-8C0B6D09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4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00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2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4839DB-3FA5-4B20-A407-0C922F893BE3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lazerbro.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2168" y="2542775"/>
            <a:ext cx="9404723" cy="1400530"/>
          </a:xfrm>
        </p:spPr>
        <p:txBody>
          <a:bodyPr/>
          <a:lstStyle/>
          <a:p>
            <a:pPr lvl="1" algn="ctr" defTabSz="457200" rtl="0">
              <a:spcBef>
                <a:spcPct val="0"/>
              </a:spcBef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по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схемотехнике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- конструктор”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2514" y="4368800"/>
            <a:ext cx="5768139" cy="2126342"/>
          </a:xfrm>
        </p:spPr>
        <p:txBody>
          <a:bodyPr>
            <a:normAutofit fontScale="77500" lnSpcReduction="20000"/>
          </a:bodyPr>
          <a:lstStyle/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гр. 550504 	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И.А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Карачун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А.С. </a:t>
            </a:r>
          </a:p>
        </p:txBody>
      </p:sp>
    </p:spTree>
    <p:extLst>
      <p:ext uri="{BB962C8B-B14F-4D97-AF65-F5344CB8AC3E}">
        <p14:creationId xmlns:p14="http://schemas.microsoft.com/office/powerpoint/2010/main" val="37981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632" y="113085"/>
            <a:ext cx="11359636" cy="918881"/>
          </a:xfrm>
        </p:spPr>
        <p:txBody>
          <a:bodyPr/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Видишь робота? -Нет. -И я не вижу. А он есть.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85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631" y="879565"/>
            <a:ext cx="11772945" cy="58086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77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Схема </a:t>
            </a:r>
            <a:r>
              <a:rPr lang="ru-RU" dirty="0"/>
              <a:t>подключения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67.jpg"/>
          <p:cNvPicPr/>
          <p:nvPr/>
        </p:nvPicPr>
        <p:blipFill>
          <a:blip r:embed="rId2"/>
          <a:srcRect t="16440" b="16950"/>
          <a:stretch>
            <a:fillRect/>
          </a:stretch>
        </p:blipFill>
        <p:spPr>
          <a:xfrm rot="16200000">
            <a:off x="-573891" y="2280284"/>
            <a:ext cx="4762500" cy="3173730"/>
          </a:xfrm>
          <a:prstGeom prst="rect">
            <a:avLst/>
          </a:prstGeom>
          <a:ln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59" y="1240971"/>
            <a:ext cx="8334648" cy="54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Сборка шасси и корпуса</a:t>
            </a:r>
            <a:endParaRPr lang="en-US" dirty="0"/>
          </a:p>
        </p:txBody>
      </p:sp>
      <p:pic>
        <p:nvPicPr>
          <p:cNvPr id="4" name="image10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6593" y="903333"/>
            <a:ext cx="6098540" cy="3431540"/>
          </a:xfrm>
          <a:prstGeom prst="rect">
            <a:avLst/>
          </a:prstGeom>
          <a:ln/>
        </p:spPr>
      </p:pic>
      <p:pic>
        <p:nvPicPr>
          <p:cNvPr id="6" name="image97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48062" y="1114467"/>
            <a:ext cx="6231890" cy="3506470"/>
          </a:xfrm>
          <a:prstGeom prst="rect">
            <a:avLst/>
          </a:prstGeom>
          <a:ln/>
        </p:spPr>
      </p:pic>
      <p:pic>
        <p:nvPicPr>
          <p:cNvPr id="7" name="image110.jpg"/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70560" y="3230010"/>
            <a:ext cx="5408023" cy="3204122"/>
          </a:xfrm>
          <a:prstGeom prst="rect">
            <a:avLst/>
          </a:prstGeom>
          <a:ln/>
        </p:spPr>
      </p:pic>
      <p:pic>
        <p:nvPicPr>
          <p:cNvPr id="8" name="image29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74966" y="3879939"/>
            <a:ext cx="5435086" cy="27478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387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Установка основных блоков</a:t>
            </a:r>
            <a:endParaRPr lang="en-US" dirty="0"/>
          </a:p>
        </p:txBody>
      </p:sp>
      <p:pic>
        <p:nvPicPr>
          <p:cNvPr id="4" name="image6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5130" y="897431"/>
            <a:ext cx="6217920" cy="3500120"/>
          </a:xfrm>
          <a:prstGeom prst="rect">
            <a:avLst/>
          </a:prstGeom>
          <a:ln/>
        </p:spPr>
      </p:pic>
      <p:pic>
        <p:nvPicPr>
          <p:cNvPr id="6" name="image3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89105" y="3303304"/>
            <a:ext cx="6111875" cy="3439160"/>
          </a:xfrm>
          <a:prstGeom prst="rect">
            <a:avLst/>
          </a:prstGeom>
          <a:ln/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39" y="1270936"/>
            <a:ext cx="3991532" cy="2753109"/>
          </a:xfrm>
        </p:spPr>
      </p:pic>
      <p:pic>
        <p:nvPicPr>
          <p:cNvPr id="9" name="image94.jpg"/>
          <p:cNvPicPr/>
          <p:nvPr/>
        </p:nvPicPr>
        <p:blipFill>
          <a:blip r:embed="rId5"/>
          <a:srcRect l="45153" t="27278" r="25174" b="26168"/>
          <a:stretch>
            <a:fillRect/>
          </a:stretch>
        </p:blipFill>
        <p:spPr>
          <a:xfrm>
            <a:off x="8725990" y="4273218"/>
            <a:ext cx="2221346" cy="20435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7737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602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Разводка питания и пайка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72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056" y="849030"/>
            <a:ext cx="8949321" cy="5399369"/>
          </a:xfrm>
          <a:prstGeom prst="rect">
            <a:avLst/>
          </a:prstGeom>
          <a:ln/>
        </p:spPr>
      </p:pic>
      <p:pic>
        <p:nvPicPr>
          <p:cNvPr id="6" name="image6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85422" y="4140927"/>
            <a:ext cx="4301777" cy="24928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07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Собранный </a:t>
            </a:r>
            <a:r>
              <a:rPr lang="ru-RU" dirty="0" smtClean="0"/>
              <a:t>робот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70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3219" y="731520"/>
            <a:ext cx="11844610" cy="59957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016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Собранный </a:t>
            </a:r>
            <a:r>
              <a:rPr lang="ru-RU" dirty="0" smtClean="0"/>
              <a:t>прототип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69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683" y="744584"/>
            <a:ext cx="11844020" cy="59615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3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08" y="0"/>
            <a:ext cx="9404723" cy="1400530"/>
          </a:xfrm>
        </p:spPr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608" y="1190769"/>
            <a:ext cx="10653261" cy="5667231"/>
          </a:xfrm>
        </p:spPr>
        <p:txBody>
          <a:bodyPr>
            <a:normAutofit/>
          </a:bodyPr>
          <a:lstStyle/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setupServo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инициализация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сервопривода.</a:t>
            </a:r>
          </a:p>
          <a:p>
            <a:pPr lvl="1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setupDrives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контроллера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setupSensors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датчиков расстояния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налево.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направо.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turnStraight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выровнить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колеса.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goStraight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прямо.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goBack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назад.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stopDrives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остановить двигатели.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firstIRDistance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первого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secondIRDistance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второго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thirdIRDistance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третьего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05" y="157595"/>
            <a:ext cx="9404723" cy="1400530"/>
          </a:xfrm>
        </p:spPr>
        <p:txBody>
          <a:bodyPr/>
          <a:lstStyle/>
          <a:p>
            <a:r>
              <a:rPr lang="ru-RU" dirty="0" smtClean="0"/>
              <a:t>Инструкция по сборке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675" y="3617119"/>
            <a:ext cx="3400425" cy="1066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5" y="1384661"/>
            <a:ext cx="6659750" cy="53091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141" y="899660"/>
            <a:ext cx="5402561" cy="4007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05" y="5176490"/>
            <a:ext cx="3979546" cy="12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23" y="139210"/>
            <a:ext cx="9404723" cy="1400530"/>
          </a:xfrm>
        </p:spPr>
        <p:txBody>
          <a:bodyPr/>
          <a:lstStyle/>
          <a:p>
            <a:r>
              <a:rPr lang="ru-RU" sz="2800" dirty="0" smtClean="0"/>
              <a:t>Содержание, комплектующие</a:t>
            </a:r>
            <a:r>
              <a:rPr lang="en-US" sz="2800" dirty="0" smtClean="0"/>
              <a:t>,</a:t>
            </a:r>
            <a:r>
              <a:rPr lang="ru-RU" sz="2800" dirty="0" smtClean="0"/>
              <a:t>инструменты…</a:t>
            </a:r>
            <a:endParaRPr lang="en-US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6" y="1026482"/>
            <a:ext cx="6891722" cy="34534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71" y="839475"/>
            <a:ext cx="4400550" cy="5781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15" y="4568048"/>
            <a:ext cx="4853743" cy="20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452718"/>
            <a:ext cx="9797143" cy="1400530"/>
          </a:xfrm>
        </p:spPr>
        <p:txBody>
          <a:bodyPr/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 цели курсового проекта: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6057" y="1853248"/>
            <a:ext cx="11088913" cy="4533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сборка робота-конструктора на базе готового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создание инструкции по сборке с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моделями.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олучить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знания и умения в освоении работы 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навыки сборки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умения в написании инструкции по сборке и основной документации 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ru-RU" dirty="0" smtClean="0"/>
              <a:t>Шаги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4" y="700265"/>
            <a:ext cx="3248383" cy="4524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18" y="970996"/>
            <a:ext cx="3362403" cy="46830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66" y="1241727"/>
            <a:ext cx="3665900" cy="46830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64" y="1618669"/>
            <a:ext cx="3464198" cy="46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100021"/>
            <a:ext cx="9404723" cy="140053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038" y="800286"/>
            <a:ext cx="11750539" cy="5874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Прототипирование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 на базе готового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корпуса робота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прошивки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инструкции по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3 недели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отчета по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статьи на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Habrahabr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17095"/>
            <a:ext cx="12192000" cy="801316"/>
          </a:xfrm>
        </p:spPr>
        <p:txBody>
          <a:bodyPr/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Спасибо!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6291944"/>
            <a:ext cx="12192000" cy="56605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: </a:t>
            </a:r>
            <a:r>
              <a:rPr lang="en-US" dirty="0"/>
              <a:t>https://github.com/Ant0Kr/Circuit-design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46300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114" y="0"/>
            <a:ext cx="10319657" cy="1013225"/>
          </a:xfrm>
        </p:spPr>
        <p:txBody>
          <a:bodyPr/>
          <a:lstStyle/>
          <a:p>
            <a:r>
              <a:rPr lang="ru-RU" sz="4800" dirty="0" smtClean="0"/>
              <a:t>	</a:t>
            </a:r>
            <a:r>
              <a:rPr lang="ru-RU" sz="4000" dirty="0" smtClean="0"/>
              <a:t>Вспомогательное оборудование</a:t>
            </a:r>
            <a:endParaRPr lang="en-US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114" y="812801"/>
            <a:ext cx="11916229" cy="593634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Набор инструментов для </a:t>
            </a:r>
            <a:r>
              <a:rPr lang="ru-RU" sz="2000" dirty="0" smtClean="0"/>
              <a:t>сборки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 smtClean="0"/>
              <a:t>Станок </a:t>
            </a:r>
            <a:r>
              <a:rPr lang="ru-RU" sz="2000" dirty="0" smtClean="0"/>
              <a:t>лазерной резки</a:t>
            </a:r>
            <a:endParaRPr lang="ru-RU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3D</a:t>
            </a:r>
            <a:r>
              <a:rPr lang="ru-RU" sz="2000" dirty="0" smtClean="0"/>
              <a:t> – принтер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84" y="1596571"/>
            <a:ext cx="7170098" cy="51525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6" y="2314932"/>
            <a:ext cx="4796472" cy="42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282" y="0"/>
            <a:ext cx="9404723" cy="887677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Софт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744583"/>
            <a:ext cx="11596914" cy="59697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Max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двух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трёхмерная система автоматизированного проектирования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черчения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Львиная доля всех чертежей были выполнены с помощью данных САПР.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Paint.net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графические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редакторы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FlashPrint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для печати моделей на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Fritzing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программа для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моделирования электрических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цепей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схем.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среда разработки под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офис, куда же без него.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GitKraken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контроля версий, и удобное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GUI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18" y="2731542"/>
            <a:ext cx="4114971" cy="30345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2985983"/>
            <a:ext cx="2939436" cy="22600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03" y="2816450"/>
            <a:ext cx="3488247" cy="19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69258"/>
            <a:ext cx="9404723" cy="92613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400" y="754743"/>
            <a:ext cx="11422743" cy="57912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собрать прототип робота, необходимо было сделать чертежи его корпуса. Так же были созданы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корпусов для ИК датчиков и колесных ступиц.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Имея готовый корпус, были сделаны необходимые измерения для чертежей: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22" y="2061029"/>
            <a:ext cx="4442344" cy="29644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1" y="1814286"/>
            <a:ext cx="6081638" cy="44849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02" y="4316697"/>
            <a:ext cx="4167054" cy="23526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32" y="4433849"/>
            <a:ext cx="2468402" cy="1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82596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корпуса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286" y="882596"/>
            <a:ext cx="11509828" cy="56633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робота был вырезан из оргстекла , а помогли нам - </a:t>
            </a:r>
            <a:r>
              <a:rPr lang="ru-RU" sz="2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Lazer</a:t>
            </a:r>
            <a:r>
              <a:rPr lang="ru-RU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BROTHERS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1450143"/>
            <a:ext cx="4346762" cy="31353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450144"/>
            <a:ext cx="5225143" cy="49805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50" y="3624430"/>
            <a:ext cx="7351290" cy="30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02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486" y="1103087"/>
            <a:ext cx="11161485" cy="539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для ИК датчиков и колесные ступицы были напечатаны на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 в лаборатории 207б-5.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73" y="3187238"/>
            <a:ext cx="5896798" cy="3315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1913112"/>
            <a:ext cx="6088023" cy="34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477</TotalTime>
  <Words>182</Words>
  <Application>Microsoft Office PowerPoint</Application>
  <PresentationFormat>Широкоэкранный</PresentationFormat>
  <Paragraphs>78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Ион</vt:lpstr>
      <vt:lpstr>Курсовой проект по схемотехнике  “Робот - конструктор”  </vt:lpstr>
      <vt:lpstr>Задачи и цели курсового проекта:</vt:lpstr>
      <vt:lpstr>Ресурсы</vt:lpstr>
      <vt:lpstr>Презентация PowerPoint</vt:lpstr>
      <vt:lpstr> Вспомогательное оборудование</vt:lpstr>
      <vt:lpstr>Софт</vt:lpstr>
      <vt:lpstr>Подготовка чертежей</vt:lpstr>
      <vt:lpstr>Подготовка корпуса</vt:lpstr>
      <vt:lpstr>Подготовка 3D деталей</vt:lpstr>
      <vt:lpstr>Видишь робота? -Нет. -И я не вижу. А он есть.</vt:lpstr>
      <vt:lpstr>Схема подключения</vt:lpstr>
      <vt:lpstr>Сборка шасси и корпуса</vt:lpstr>
      <vt:lpstr>Установка основных блоков</vt:lpstr>
      <vt:lpstr>Разводка питания и пайка</vt:lpstr>
      <vt:lpstr>Собранный робот</vt:lpstr>
      <vt:lpstr>Собранный прототип</vt:lpstr>
      <vt:lpstr>API робота</vt:lpstr>
      <vt:lpstr>Инструкция по сборке</vt:lpstr>
      <vt:lpstr>Содержание, комплектующие,инструменты…</vt:lpstr>
      <vt:lpstr>Шаги</vt:lpstr>
      <vt:lpstr>Выводы: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30</cp:revision>
  <dcterms:created xsi:type="dcterms:W3CDTF">2017-11-16T07:37:39Z</dcterms:created>
  <dcterms:modified xsi:type="dcterms:W3CDTF">2017-11-25T14:18:22Z</dcterms:modified>
</cp:coreProperties>
</file>